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58" r:id="rId9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>
        <p:scale>
          <a:sx n="110" d="100"/>
          <a:sy n="110" d="100"/>
        </p:scale>
        <p:origin x="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8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C30C99-F779-44F6-A31D-F3D7EE0C2859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F33F20-4773-4CF7-8A74-522FB69D3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operationprom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Senior Class </a:t>
            </a:r>
            <a:br>
              <a:rPr lang="en-US" dirty="0" smtClean="0"/>
            </a:br>
            <a:r>
              <a:rPr lang="en-US" dirty="0" smtClean="0"/>
              <a:t>Spring Information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400" dirty="0" smtClean="0"/>
              <a:t>Prepared by VP Paige Hill and Advisor Ms. Rita Hobby-Barrett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457199"/>
            <a:ext cx="5943600" cy="218521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endParaRPr lang="en-US" sz="10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057400"/>
            <a:ext cx="2324100" cy="228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8873389"/>
              </p:ext>
            </p:extLst>
          </p:nvPr>
        </p:nvGraphicFramePr>
        <p:xfrm>
          <a:off x="1905000" y="76200"/>
          <a:ext cx="565785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8925"/>
                <a:gridCol w="2828925"/>
              </a:tblGrid>
              <a:tr h="19812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Advisor</a:t>
                      </a:r>
                    </a:p>
                    <a:p>
                      <a:r>
                        <a:rPr lang="en-US" sz="1100" dirty="0" smtClean="0"/>
                        <a:t>Class President</a:t>
                      </a:r>
                    </a:p>
                    <a:p>
                      <a:r>
                        <a:rPr lang="en-US" sz="1100" dirty="0" smtClean="0"/>
                        <a:t>Vice President</a:t>
                      </a:r>
                    </a:p>
                    <a:p>
                      <a:r>
                        <a:rPr lang="en-US" sz="1100" dirty="0" smtClean="0"/>
                        <a:t>Treasurer</a:t>
                      </a:r>
                      <a:endParaRPr lang="en-US" sz="1100" dirty="0" smtClean="0"/>
                    </a:p>
                    <a:p>
                      <a:r>
                        <a:rPr lang="en-US" sz="1100" dirty="0" smtClean="0"/>
                        <a:t>Activities</a:t>
                      </a:r>
                      <a:r>
                        <a:rPr lang="en-US" sz="1100" baseline="0" dirty="0" smtClean="0"/>
                        <a:t> Chairperson:</a:t>
                      </a:r>
                    </a:p>
                    <a:p>
                      <a:r>
                        <a:rPr lang="en-US" sz="1100" baseline="0" dirty="0" smtClean="0"/>
                        <a:t>Prom Committee Chair: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Ms. Hobby-Barrett</a:t>
                      </a:r>
                    </a:p>
                    <a:p>
                      <a:r>
                        <a:rPr lang="en-US" sz="1100" dirty="0" err="1" smtClean="0"/>
                        <a:t>Afua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Yeboah</a:t>
                      </a:r>
                      <a:endParaRPr lang="en-US" sz="1100" dirty="0" smtClean="0"/>
                    </a:p>
                    <a:p>
                      <a:r>
                        <a:rPr lang="en-US" sz="1100" dirty="0" smtClean="0"/>
                        <a:t>Paige Hill</a:t>
                      </a:r>
                    </a:p>
                    <a:p>
                      <a:r>
                        <a:rPr lang="en-US" sz="1100" dirty="0" err="1" smtClean="0"/>
                        <a:t>Jaylyn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smtClean="0"/>
                        <a:t>Graham</a:t>
                      </a:r>
                    </a:p>
                    <a:p>
                      <a:r>
                        <a:rPr lang="en-US" sz="1100" dirty="0" err="1" smtClean="0"/>
                        <a:t>Dyani</a:t>
                      </a:r>
                      <a:r>
                        <a:rPr lang="en-US" sz="1100" dirty="0" smtClean="0"/>
                        <a:t> Sanchez</a:t>
                      </a:r>
                    </a:p>
                    <a:p>
                      <a:r>
                        <a:rPr lang="en-US" sz="1100" dirty="0" smtClean="0"/>
                        <a:t>Lindsey </a:t>
                      </a:r>
                      <a:r>
                        <a:rPr lang="en-US" sz="1100" dirty="0" err="1" smtClean="0"/>
                        <a:t>Torress</a:t>
                      </a:r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0831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Prom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Thursday June 26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7pm, Villa </a:t>
            </a:r>
            <a:r>
              <a:rPr lang="en-US" dirty="0" err="1" smtClean="0"/>
              <a:t>Barone</a:t>
            </a:r>
            <a:r>
              <a:rPr lang="en-US" dirty="0" smtClean="0"/>
              <a:t> Hilltop Manor</a:t>
            </a:r>
          </a:p>
          <a:p>
            <a:pPr lvl="1"/>
            <a:r>
              <a:rPr lang="en-US" dirty="0" smtClean="0"/>
              <a:t>A Night in Paris </a:t>
            </a:r>
          </a:p>
          <a:p>
            <a:endParaRPr lang="en-US" dirty="0" smtClean="0"/>
          </a:p>
          <a:p>
            <a:r>
              <a:rPr lang="en-US" dirty="0" smtClean="0"/>
              <a:t>Prom Tickets are $120 each</a:t>
            </a:r>
          </a:p>
          <a:p>
            <a:pPr lvl="1"/>
            <a:r>
              <a:rPr lang="en-US" dirty="0" smtClean="0"/>
              <a:t>Includes dinner, </a:t>
            </a:r>
            <a:r>
              <a:rPr lang="en-US" dirty="0" err="1" smtClean="0"/>
              <a:t>dj</a:t>
            </a:r>
            <a:r>
              <a:rPr lang="en-US" dirty="0" smtClean="0"/>
              <a:t>, favors, etc.</a:t>
            </a:r>
          </a:p>
          <a:p>
            <a:endParaRPr lang="en-US" dirty="0" smtClean="0"/>
          </a:p>
          <a:p>
            <a:r>
              <a:rPr lang="en-US" dirty="0" smtClean="0"/>
              <a:t>Down-payments of $20 are due MARCH 21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 lvl="1"/>
            <a:r>
              <a:rPr lang="en-US" dirty="0" smtClean="0"/>
              <a:t>After this date, the price will go up to $140 each</a:t>
            </a:r>
          </a:p>
          <a:p>
            <a:endParaRPr lang="en-US" dirty="0" smtClean="0"/>
          </a:p>
          <a:p>
            <a:r>
              <a:rPr lang="en-US" dirty="0" smtClean="0"/>
              <a:t>All tickets must be paid in full by MAY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 refunds after APRIL 7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05000"/>
            <a:ext cx="184785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648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 at Prom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be eligible to attend prom you:</a:t>
            </a:r>
          </a:p>
          <a:p>
            <a:pPr lvl="1"/>
            <a:r>
              <a:rPr lang="en-US" dirty="0"/>
              <a:t>Must have at least </a:t>
            </a:r>
            <a:r>
              <a:rPr lang="en-US" dirty="0" smtClean="0"/>
              <a:t>13 credits</a:t>
            </a:r>
            <a:endParaRPr lang="en-US" dirty="0"/>
          </a:p>
          <a:p>
            <a:pPr lvl="1"/>
            <a:r>
              <a:rPr lang="en-US" dirty="0"/>
              <a:t>Cannot be suspended/expelled within two weeks of the date of the </a:t>
            </a:r>
            <a:r>
              <a:rPr lang="en-US" dirty="0" smtClean="0"/>
              <a:t>prom (6/26)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Guests to PHS Prom must:</a:t>
            </a:r>
          </a:p>
          <a:p>
            <a:pPr lvl="1"/>
            <a:r>
              <a:rPr lang="en-US" dirty="0" smtClean="0"/>
              <a:t>Be no older than 20</a:t>
            </a:r>
          </a:p>
          <a:p>
            <a:pPr lvl="1"/>
            <a:r>
              <a:rPr lang="en-US" dirty="0" smtClean="0"/>
              <a:t>Have a letter of recommendation from a guidance counselor, teacher, employer, etc. </a:t>
            </a:r>
          </a:p>
          <a:p>
            <a:pPr lvl="1"/>
            <a:r>
              <a:rPr lang="en-US" dirty="0" smtClean="0"/>
              <a:t>Be approved by Ms. Barrett and/or Mr. Hutchinson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04800"/>
            <a:ext cx="17811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0582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 </a:t>
            </a:r>
            <a:r>
              <a:rPr lang="en-US" sz="1600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able reservations will be made starting in April. </a:t>
            </a:r>
          </a:p>
          <a:p>
            <a:pPr lvl="1"/>
            <a:r>
              <a:rPr lang="en-US" dirty="0" smtClean="0"/>
              <a:t>Ten people to a table, please see Lindsey Torres.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Operation </a:t>
            </a:r>
            <a:r>
              <a:rPr lang="en-US" b="1" dirty="0">
                <a:solidFill>
                  <a:srgbClr val="FF0000"/>
                </a:solidFill>
              </a:rPr>
              <a:t>Prom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reaching out to help students attend their prom by offering designer dresses for ONE DOLLAR!! </a:t>
            </a:r>
          </a:p>
          <a:p>
            <a:pPr lvl="1"/>
            <a:r>
              <a:rPr lang="en-US" dirty="0"/>
              <a:t>The event will take place Sunday, April 6 from 12:00 p.m. - 4:00 p.m. at Villa </a:t>
            </a:r>
            <a:r>
              <a:rPr lang="en-US" dirty="0" err="1"/>
              <a:t>Barone</a:t>
            </a:r>
            <a:r>
              <a:rPr lang="en-US" dirty="0"/>
              <a:t> in Mahopac. Students must pre-register for the event at </a:t>
            </a:r>
            <a:r>
              <a:rPr lang="en-US" dirty="0">
                <a:hlinkClick r:id="rId2"/>
              </a:rPr>
              <a:t>www.operationprom.org</a:t>
            </a:r>
            <a:r>
              <a:rPr lang="en-US" dirty="0" smtClean="0">
                <a:hlinkClick r:id="rId2"/>
              </a:rPr>
              <a:t>.</a:t>
            </a:r>
            <a:endParaRPr lang="en-US" dirty="0" smtClean="0"/>
          </a:p>
          <a:p>
            <a:pPr lvl="1"/>
            <a:r>
              <a:rPr lang="en-US" dirty="0" smtClean="0"/>
              <a:t>Sponsored in part by Peekskill grad ‘13, </a:t>
            </a:r>
            <a:r>
              <a:rPr lang="en-US" i="1" dirty="0" smtClean="0"/>
              <a:t>Miss Cinco de Mayo Peekskill </a:t>
            </a:r>
            <a:r>
              <a:rPr lang="en-US" dirty="0" smtClean="0"/>
              <a:t>Arianna </a:t>
            </a:r>
            <a:r>
              <a:rPr lang="en-US" dirty="0" err="1" smtClean="0"/>
              <a:t>Memoli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Prom Committee will meet on Friday March 21</a:t>
            </a:r>
            <a:r>
              <a:rPr lang="en-US" baseline="30000" dirty="0" smtClean="0"/>
              <a:t>st</a:t>
            </a:r>
            <a:r>
              <a:rPr lang="en-US" dirty="0" smtClean="0"/>
              <a:t> at 2:15 </a:t>
            </a:r>
          </a:p>
          <a:p>
            <a:pPr lvl="1"/>
            <a:r>
              <a:rPr lang="en-US" dirty="0" smtClean="0"/>
              <a:t>To discuss budget, decorations, entertainment, ect. See Lindsey Torres. All are welcome. </a:t>
            </a:r>
          </a:p>
          <a:p>
            <a:pPr marL="36576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286702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306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Prom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will also be selling tickets to </a:t>
            </a:r>
            <a:r>
              <a:rPr lang="en-US" dirty="0" smtClean="0"/>
              <a:t>an optional </a:t>
            </a:r>
            <a:r>
              <a:rPr lang="en-US" dirty="0"/>
              <a:t>after-prom </a:t>
            </a:r>
            <a:r>
              <a:rPr lang="en-US" dirty="0" smtClean="0"/>
              <a:t>party </a:t>
            </a:r>
            <a:endParaRPr lang="en-US" dirty="0"/>
          </a:p>
          <a:p>
            <a:pPr lvl="1"/>
            <a:r>
              <a:rPr lang="en-US" dirty="0" smtClean="0"/>
              <a:t>Copacabana in Times Square feat. DJ Camilo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General </a:t>
            </a:r>
            <a:r>
              <a:rPr lang="en-US" dirty="0"/>
              <a:t>Admission </a:t>
            </a:r>
          </a:p>
          <a:p>
            <a:pPr lvl="2"/>
            <a:r>
              <a:rPr lang="en-US" dirty="0" smtClean="0"/>
              <a:t>$45 Grants </a:t>
            </a:r>
            <a:r>
              <a:rPr lang="en-US" dirty="0"/>
              <a:t>admission to the Copacabana After Prom </a:t>
            </a:r>
            <a:r>
              <a:rPr lang="en-US" dirty="0" smtClean="0"/>
              <a:t>Party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Please see </a:t>
            </a:r>
            <a:r>
              <a:rPr lang="en-US" dirty="0" err="1" smtClean="0"/>
              <a:t>Jaylyn</a:t>
            </a:r>
            <a:r>
              <a:rPr lang="en-US" dirty="0" smtClean="0"/>
              <a:t> Graham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535" y="151263"/>
            <a:ext cx="1589314" cy="2225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2648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Yearbook Epitaph &amp; Advice </a:t>
            </a:r>
          </a:p>
          <a:p>
            <a:pPr lvl="2"/>
            <a:r>
              <a:rPr lang="en-US" dirty="0" smtClean="0"/>
              <a:t>due Friday March 14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Epitaph (quote) and advice can be entered online at 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http://byrned.com/phsyearbook </a:t>
            </a:r>
          </a:p>
          <a:p>
            <a:pPr lvl="2"/>
            <a:r>
              <a:rPr lang="en-US" dirty="0" smtClean="0"/>
              <a:t>Please see Mrs. Byrne or Ms. </a:t>
            </a:r>
            <a:r>
              <a:rPr lang="en-US" dirty="0" err="1" smtClean="0"/>
              <a:t>Mannion</a:t>
            </a:r>
            <a:r>
              <a:rPr lang="en-US" dirty="0" smtClean="0"/>
              <a:t> for additional information/questions</a:t>
            </a:r>
          </a:p>
          <a:p>
            <a:endParaRPr lang="en-US" dirty="0" smtClean="0"/>
          </a:p>
          <a:p>
            <a:r>
              <a:rPr lang="en-US" dirty="0" smtClean="0"/>
              <a:t>Yearbooks are almost sold out </a:t>
            </a:r>
          </a:p>
          <a:p>
            <a:pPr lvl="2"/>
            <a:r>
              <a:rPr lang="en-US" dirty="0" smtClean="0"/>
              <a:t>you can access the order website on the bottom left hand corner of the PHS website, using code 4370</a:t>
            </a:r>
          </a:p>
          <a:p>
            <a:endParaRPr lang="en-US" dirty="0" smtClean="0"/>
          </a:p>
          <a:p>
            <a:r>
              <a:rPr lang="en-US" dirty="0" smtClean="0"/>
              <a:t>There is still time to order senior sweatshirts! </a:t>
            </a:r>
          </a:p>
          <a:p>
            <a:pPr lvl="2"/>
            <a:r>
              <a:rPr lang="en-US" dirty="0" smtClean="0"/>
              <a:t>Please see Ms. Barrett for an order form. $40 sweatshirt, $45 with name. Comes in blue, grey and red!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893" y="431368"/>
            <a:ext cx="1975819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8369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Fundraisers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St. </a:t>
            </a:r>
            <a:r>
              <a:rPr lang="en-US" dirty="0"/>
              <a:t>P</a:t>
            </a:r>
            <a:r>
              <a:rPr lang="en-US" dirty="0" smtClean="0"/>
              <a:t>atrick’s Day Bake Sale on </a:t>
            </a:r>
            <a:r>
              <a:rPr lang="en-US" b="1" dirty="0" smtClean="0"/>
              <a:t>Monday March 17</a:t>
            </a:r>
            <a:r>
              <a:rPr lang="en-US" b="1" baseline="30000" dirty="0" smtClean="0"/>
              <a:t>th</a:t>
            </a:r>
            <a:r>
              <a:rPr lang="en-US" dirty="0" smtClean="0"/>
              <a:t> at 2:15 in the hallway by the library. </a:t>
            </a:r>
          </a:p>
          <a:p>
            <a:pPr lvl="1"/>
            <a:r>
              <a:rPr lang="en-US" dirty="0" smtClean="0"/>
              <a:t>Please bring in baked goods to support your class. See </a:t>
            </a:r>
            <a:r>
              <a:rPr lang="en-US" dirty="0" err="1" smtClean="0"/>
              <a:t>Dyani</a:t>
            </a:r>
            <a:r>
              <a:rPr lang="en-US" dirty="0" smtClean="0"/>
              <a:t> Sanchez for a signup sheet.</a:t>
            </a:r>
          </a:p>
          <a:p>
            <a:endParaRPr lang="en-US" dirty="0"/>
          </a:p>
          <a:p>
            <a:r>
              <a:rPr lang="en-US" dirty="0" smtClean="0"/>
              <a:t>Our Third Annual Fashion Show will be on </a:t>
            </a:r>
            <a:r>
              <a:rPr lang="en-US" b="1" dirty="0" smtClean="0"/>
              <a:t>Thursday May 15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We are looking for models: girls and boys, from all grades to participate. Rehearsals will start in April. Please see </a:t>
            </a:r>
            <a:r>
              <a:rPr lang="en-US" dirty="0" err="1" smtClean="0"/>
              <a:t>Dyani</a:t>
            </a:r>
            <a:r>
              <a:rPr lang="en-US" dirty="0" smtClean="0"/>
              <a:t> Sanchez. </a:t>
            </a:r>
            <a:endParaRPr lang="en-US" dirty="0"/>
          </a:p>
        </p:txBody>
      </p:sp>
      <p:pic>
        <p:nvPicPr>
          <p:cNvPr id="5122" name="Picture 2" descr="C:\Documents and Settings\Paige\Local Settings\Temporary Internet Files\Content.IE5\PRTZICO6\MP90044908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105" y="5111804"/>
            <a:ext cx="2448637" cy="1711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857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Quarter Seniors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As of today, March 13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3 Months Until The Last Day of Classes</a:t>
            </a:r>
          </a:p>
          <a:p>
            <a:pPr marL="0" indent="0" algn="ctr">
              <a:buNone/>
            </a:pPr>
            <a:r>
              <a:rPr lang="en-US" dirty="0" smtClean="0"/>
              <a:t>105 Days Until Senior Prom</a:t>
            </a:r>
          </a:p>
          <a:p>
            <a:pPr marL="0" indent="0" algn="ctr">
              <a:buNone/>
            </a:pPr>
            <a:r>
              <a:rPr lang="en-US" dirty="0" smtClean="0"/>
              <a:t>108 Days Until Graduation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NOTE: All ticket payments, sweatshirt orders, guest approvals, etc. must be handed in to Ms. Barrett in room 238 afterschool.</a:t>
            </a:r>
          </a:p>
          <a:p>
            <a:pPr marL="365760" lvl="1" indent="0" algn="r">
              <a:buNone/>
            </a:pP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028979"/>
            <a:ext cx="2757487" cy="1688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0082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143</TotalTime>
  <Words>558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Senior Class  Spring Information </vt:lpstr>
      <vt:lpstr>Important Prom Dates</vt:lpstr>
      <vt:lpstr>Eligibility at Prom</vt:lpstr>
      <vt:lpstr>Prom Continued</vt:lpstr>
      <vt:lpstr>After Prom</vt:lpstr>
      <vt:lpstr>Important announcements</vt:lpstr>
      <vt:lpstr>Upcoming Fundraisers</vt:lpstr>
      <vt:lpstr>Third Quarter Seniors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Senor Class Meeting 3/13</dc:title>
  <dc:creator>Paige</dc:creator>
  <cp:lastModifiedBy>template</cp:lastModifiedBy>
  <cp:revision>25</cp:revision>
  <cp:lastPrinted>2014-03-14T01:26:15Z</cp:lastPrinted>
  <dcterms:created xsi:type="dcterms:W3CDTF">2014-03-09T19:22:15Z</dcterms:created>
  <dcterms:modified xsi:type="dcterms:W3CDTF">2014-04-28T12:24:32Z</dcterms:modified>
</cp:coreProperties>
</file>